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7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N.WKBRG" initials="S" lastIdx="1" clrIdx="0">
    <p:extLst>
      <p:ext uri="{19B8F6BF-5375-455C-9EA6-DF929625EA0E}">
        <p15:presenceInfo xmlns:p15="http://schemas.microsoft.com/office/powerpoint/2012/main" userId="SVEN.WKB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H" dirty="0"/>
              <a:t>Box-office des films Marvel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Box-office mondial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Feuil1!$A$2:$A$15</c:f>
              <c:strCache>
                <c:ptCount val="14"/>
                <c:pt idx="0">
                  <c:v>Iron Man (2008)</c:v>
                </c:pt>
                <c:pt idx="1">
                  <c:v>L'Incroyable Hulk (2008)</c:v>
                </c:pt>
                <c:pt idx="2">
                  <c:v>Iron Man 2 (2010)</c:v>
                </c:pt>
                <c:pt idx="3">
                  <c:v>Thor (2011)</c:v>
                </c:pt>
                <c:pt idx="4">
                  <c:v>Captain America: First Avenger (2011)</c:v>
                </c:pt>
                <c:pt idx="5">
                  <c:v>Avengers (2012)</c:v>
                </c:pt>
                <c:pt idx="6">
                  <c:v>Iron Man 3 (2013)</c:v>
                </c:pt>
                <c:pt idx="7">
                  <c:v>Thor : Le Monde des ténèbres (2013)</c:v>
                </c:pt>
                <c:pt idx="8">
                  <c:v>Captain America : Le Soldat de l'hiver (2014)</c:v>
                </c:pt>
                <c:pt idx="9">
                  <c:v>Les Gardiens de la Galaxie (2014)</c:v>
                </c:pt>
                <c:pt idx="10">
                  <c:v>Avengers : L'Ère d'Ultron (2015)</c:v>
                </c:pt>
                <c:pt idx="11">
                  <c:v>Ant-Man (2015)</c:v>
                </c:pt>
                <c:pt idx="12">
                  <c:v>Captain America: Civil War (2016)</c:v>
                </c:pt>
                <c:pt idx="13">
                  <c:v>Doctor Strange (2016)</c:v>
                </c:pt>
              </c:strCache>
            </c:strRef>
          </c:cat>
          <c:val>
            <c:numRef>
              <c:f>Feuil1!$B$2:$B$15</c:f>
              <c:numCache>
                <c:formatCode>[$$-409]#,##0</c:formatCode>
                <c:ptCount val="14"/>
                <c:pt idx="0">
                  <c:v>585174222</c:v>
                </c:pt>
                <c:pt idx="1">
                  <c:v>263427551</c:v>
                </c:pt>
                <c:pt idx="2">
                  <c:v>623933331</c:v>
                </c:pt>
                <c:pt idx="3">
                  <c:v>449326618</c:v>
                </c:pt>
                <c:pt idx="4">
                  <c:v>370569774</c:v>
                </c:pt>
                <c:pt idx="5">
                  <c:v>1518812988</c:v>
                </c:pt>
                <c:pt idx="6">
                  <c:v>1214811252</c:v>
                </c:pt>
                <c:pt idx="7">
                  <c:v>644571402</c:v>
                </c:pt>
                <c:pt idx="8">
                  <c:v>714264267</c:v>
                </c:pt>
                <c:pt idx="9">
                  <c:v>773328629</c:v>
                </c:pt>
                <c:pt idx="10">
                  <c:v>1405403694</c:v>
                </c:pt>
                <c:pt idx="11">
                  <c:v>519311965</c:v>
                </c:pt>
                <c:pt idx="12">
                  <c:v>1153304495</c:v>
                </c:pt>
                <c:pt idx="13">
                  <c:v>677551307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D7-48C2-8B86-4170EFFD1DA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Budget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Feuil1!$A$2:$A$15</c:f>
              <c:strCache>
                <c:ptCount val="14"/>
                <c:pt idx="0">
                  <c:v>Iron Man (2008)</c:v>
                </c:pt>
                <c:pt idx="1">
                  <c:v>L'Incroyable Hulk (2008)</c:v>
                </c:pt>
                <c:pt idx="2">
                  <c:v>Iron Man 2 (2010)</c:v>
                </c:pt>
                <c:pt idx="3">
                  <c:v>Thor (2011)</c:v>
                </c:pt>
                <c:pt idx="4">
                  <c:v>Captain America: First Avenger (2011)</c:v>
                </c:pt>
                <c:pt idx="5">
                  <c:v>Avengers (2012)</c:v>
                </c:pt>
                <c:pt idx="6">
                  <c:v>Iron Man 3 (2013)</c:v>
                </c:pt>
                <c:pt idx="7">
                  <c:v>Thor : Le Monde des ténèbres (2013)</c:v>
                </c:pt>
                <c:pt idx="8">
                  <c:v>Captain America : Le Soldat de l'hiver (2014)</c:v>
                </c:pt>
                <c:pt idx="9">
                  <c:v>Les Gardiens de la Galaxie (2014)</c:v>
                </c:pt>
                <c:pt idx="10">
                  <c:v>Avengers : L'Ère d'Ultron (2015)</c:v>
                </c:pt>
                <c:pt idx="11">
                  <c:v>Ant-Man (2015)</c:v>
                </c:pt>
                <c:pt idx="12">
                  <c:v>Captain America: Civil War (2016)</c:v>
                </c:pt>
                <c:pt idx="13">
                  <c:v>Doctor Strange (2016)</c:v>
                </c:pt>
              </c:strCache>
            </c:strRef>
          </c:cat>
          <c:val>
            <c:numRef>
              <c:f>Feuil1!$C$2:$C$15</c:f>
              <c:numCache>
                <c:formatCode>[$$-409]#,##0</c:formatCode>
                <c:ptCount val="14"/>
                <c:pt idx="0">
                  <c:v>140000000</c:v>
                </c:pt>
                <c:pt idx="1">
                  <c:v>150000000</c:v>
                </c:pt>
                <c:pt idx="2">
                  <c:v>200000000</c:v>
                </c:pt>
                <c:pt idx="3">
                  <c:v>150000000</c:v>
                </c:pt>
                <c:pt idx="4">
                  <c:v>140000000</c:v>
                </c:pt>
                <c:pt idx="5">
                  <c:v>220000000</c:v>
                </c:pt>
                <c:pt idx="6">
                  <c:v>200000000</c:v>
                </c:pt>
                <c:pt idx="7">
                  <c:v>170000000</c:v>
                </c:pt>
                <c:pt idx="8">
                  <c:v>170000000</c:v>
                </c:pt>
                <c:pt idx="9">
                  <c:v>170000000</c:v>
                </c:pt>
                <c:pt idx="10">
                  <c:v>250000000</c:v>
                </c:pt>
                <c:pt idx="11">
                  <c:v>130000000</c:v>
                </c:pt>
                <c:pt idx="12">
                  <c:v>250000000</c:v>
                </c:pt>
                <c:pt idx="13">
                  <c:v>165000000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D7-48C2-8B86-4170EFFD1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4582944"/>
        <c:axId val="684581304"/>
      </c:barChart>
      <c:catAx>
        <c:axId val="68458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4581304"/>
        <c:crosses val="autoZero"/>
        <c:auto val="1"/>
        <c:lblAlgn val="ctr"/>
        <c:lblOffset val="100"/>
        <c:noMultiLvlLbl val="0"/>
      </c:catAx>
      <c:valAx>
        <c:axId val="684581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458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617002952755902"/>
          <c:y val="2.8363555259090022E-2"/>
          <c:w val="0.30382997047244092"/>
          <c:h val="5.37158047915292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19T16:30:59.81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17873-25C1-472C-BC6B-8FD4C15F83D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D4810A5-8E00-4BAF-88EE-E216077201D4}">
      <dgm:prSet/>
      <dgm:spPr/>
      <dgm:t>
        <a:bodyPr/>
        <a:lstStyle/>
        <a:p>
          <a:r>
            <a:rPr lang="fr-CH" baseline="0"/>
            <a:t>Des êtres surhumains</a:t>
          </a:r>
          <a:endParaRPr lang="en-US"/>
        </a:p>
      </dgm:t>
    </dgm:pt>
    <dgm:pt modelId="{B8CFFAB1-517C-458B-999E-330BC2310FBA}" type="parTrans" cxnId="{8C6A4424-D566-4899-9B2B-720547AC0A23}">
      <dgm:prSet/>
      <dgm:spPr/>
      <dgm:t>
        <a:bodyPr/>
        <a:lstStyle/>
        <a:p>
          <a:endParaRPr lang="en-US"/>
        </a:p>
      </dgm:t>
    </dgm:pt>
    <dgm:pt modelId="{C087CDDB-0049-46EE-A704-7900FC49629A}" type="sibTrans" cxnId="{8C6A4424-D566-4899-9B2B-720547AC0A2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CACF632-1B9C-4BC1-8C57-394416600C63}">
      <dgm:prSet/>
      <dgm:spPr/>
      <dgm:t>
        <a:bodyPr/>
        <a:lstStyle/>
        <a:p>
          <a:r>
            <a:rPr lang="fr-CH" baseline="0"/>
            <a:t>Qui combattent le mal</a:t>
          </a:r>
          <a:endParaRPr lang="en-US"/>
        </a:p>
      </dgm:t>
    </dgm:pt>
    <dgm:pt modelId="{85651D56-3D95-4893-A22E-345F7FECA593}" type="parTrans" cxnId="{C640AED6-8A41-4E53-967F-3D9C0EC8A6C9}">
      <dgm:prSet/>
      <dgm:spPr/>
      <dgm:t>
        <a:bodyPr/>
        <a:lstStyle/>
        <a:p>
          <a:endParaRPr lang="en-US"/>
        </a:p>
      </dgm:t>
    </dgm:pt>
    <dgm:pt modelId="{74E0F04A-2920-4483-BE05-8F73C6FBCA21}" type="sibTrans" cxnId="{C640AED6-8A41-4E53-967F-3D9C0EC8A6C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2AB7E27-8331-4F87-994D-F1F532D61006}" type="pres">
      <dgm:prSet presAssocID="{F9C17873-25C1-472C-BC6B-8FD4C15F83D2}" presName="Name0" presStyleCnt="0">
        <dgm:presLayoutVars>
          <dgm:animLvl val="lvl"/>
          <dgm:resizeHandles val="exact"/>
        </dgm:presLayoutVars>
      </dgm:prSet>
      <dgm:spPr/>
    </dgm:pt>
    <dgm:pt modelId="{E39B5187-7728-4C12-AE3E-310C7EB34850}" type="pres">
      <dgm:prSet presAssocID="{1D4810A5-8E00-4BAF-88EE-E216077201D4}" presName="compositeNode" presStyleCnt="0">
        <dgm:presLayoutVars>
          <dgm:bulletEnabled val="1"/>
        </dgm:presLayoutVars>
      </dgm:prSet>
      <dgm:spPr/>
    </dgm:pt>
    <dgm:pt modelId="{51B5A452-1D92-4DA3-AE30-C675D2809F0A}" type="pres">
      <dgm:prSet presAssocID="{1D4810A5-8E00-4BAF-88EE-E216077201D4}" presName="bgRect" presStyleLbl="bgAccFollowNode1" presStyleIdx="0" presStyleCnt="2" custLinFactNeighborX="-883"/>
      <dgm:spPr/>
    </dgm:pt>
    <dgm:pt modelId="{E63C68C6-E8E9-475F-AC6C-C20B475FE40E}" type="pres">
      <dgm:prSet presAssocID="{C087CDDB-0049-46EE-A704-7900FC49629A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A7EBAB4F-595A-4B84-9D07-D1007D6CF5A6}" type="pres">
      <dgm:prSet presAssocID="{1D4810A5-8E00-4BAF-88EE-E216077201D4}" presName="bottomLine" presStyleLbl="alignNode1" presStyleIdx="1" presStyleCnt="4">
        <dgm:presLayoutVars/>
      </dgm:prSet>
      <dgm:spPr/>
    </dgm:pt>
    <dgm:pt modelId="{87959E70-D887-4ADB-AF36-1603C87F0382}" type="pres">
      <dgm:prSet presAssocID="{1D4810A5-8E00-4BAF-88EE-E216077201D4}" presName="nodeText" presStyleLbl="bgAccFollowNode1" presStyleIdx="0" presStyleCnt="2">
        <dgm:presLayoutVars>
          <dgm:bulletEnabled val="1"/>
        </dgm:presLayoutVars>
      </dgm:prSet>
      <dgm:spPr/>
    </dgm:pt>
    <dgm:pt modelId="{CD8E30E5-1AC9-4594-91FB-C027BC74FFFB}" type="pres">
      <dgm:prSet presAssocID="{C087CDDB-0049-46EE-A704-7900FC49629A}" presName="sibTrans" presStyleCnt="0"/>
      <dgm:spPr/>
    </dgm:pt>
    <dgm:pt modelId="{FB0E1F7C-98B8-445D-9D2E-F4C2FC87F594}" type="pres">
      <dgm:prSet presAssocID="{DCACF632-1B9C-4BC1-8C57-394416600C63}" presName="compositeNode" presStyleCnt="0">
        <dgm:presLayoutVars>
          <dgm:bulletEnabled val="1"/>
        </dgm:presLayoutVars>
      </dgm:prSet>
      <dgm:spPr/>
    </dgm:pt>
    <dgm:pt modelId="{51F5C65D-F6BE-42BB-96B1-7BA98E391870}" type="pres">
      <dgm:prSet presAssocID="{DCACF632-1B9C-4BC1-8C57-394416600C63}" presName="bgRect" presStyleLbl="bgAccFollowNode1" presStyleIdx="1" presStyleCnt="2"/>
      <dgm:spPr/>
    </dgm:pt>
    <dgm:pt modelId="{126E803E-0D81-4E1D-A303-03CF74CEB212}" type="pres">
      <dgm:prSet presAssocID="{74E0F04A-2920-4483-BE05-8F73C6FBCA21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D9374E8E-C78D-463E-9C60-5364E03D2A12}" type="pres">
      <dgm:prSet presAssocID="{DCACF632-1B9C-4BC1-8C57-394416600C63}" presName="bottomLine" presStyleLbl="alignNode1" presStyleIdx="3" presStyleCnt="4">
        <dgm:presLayoutVars/>
      </dgm:prSet>
      <dgm:spPr/>
    </dgm:pt>
    <dgm:pt modelId="{2B438087-22ED-44DD-BE33-4EDF31858D45}" type="pres">
      <dgm:prSet presAssocID="{DCACF632-1B9C-4BC1-8C57-394416600C63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8C6A4424-D566-4899-9B2B-720547AC0A23}" srcId="{F9C17873-25C1-472C-BC6B-8FD4C15F83D2}" destId="{1D4810A5-8E00-4BAF-88EE-E216077201D4}" srcOrd="0" destOrd="0" parTransId="{B8CFFAB1-517C-458B-999E-330BC2310FBA}" sibTransId="{C087CDDB-0049-46EE-A704-7900FC49629A}"/>
    <dgm:cxn modelId="{B7678D27-522D-4C01-9158-FD3A5E548114}" type="presOf" srcId="{F9C17873-25C1-472C-BC6B-8FD4C15F83D2}" destId="{D2AB7E27-8331-4F87-994D-F1F532D61006}" srcOrd="0" destOrd="0" presId="urn:microsoft.com/office/officeart/2016/7/layout/BasicLinearProcessNumbered"/>
    <dgm:cxn modelId="{5530D98D-0777-46C7-BBD5-7926DBFAFA41}" type="presOf" srcId="{74E0F04A-2920-4483-BE05-8F73C6FBCA21}" destId="{126E803E-0D81-4E1D-A303-03CF74CEB212}" srcOrd="0" destOrd="0" presId="urn:microsoft.com/office/officeart/2016/7/layout/BasicLinearProcessNumbered"/>
    <dgm:cxn modelId="{31CB8B9D-406C-4CBC-A5D0-6C9D40668276}" type="presOf" srcId="{DCACF632-1B9C-4BC1-8C57-394416600C63}" destId="{2B438087-22ED-44DD-BE33-4EDF31858D45}" srcOrd="1" destOrd="0" presId="urn:microsoft.com/office/officeart/2016/7/layout/BasicLinearProcessNumbered"/>
    <dgm:cxn modelId="{FBCAA4A4-4471-41FA-BFCC-8B06BA3DF001}" type="presOf" srcId="{DCACF632-1B9C-4BC1-8C57-394416600C63}" destId="{51F5C65D-F6BE-42BB-96B1-7BA98E391870}" srcOrd="0" destOrd="0" presId="urn:microsoft.com/office/officeart/2016/7/layout/BasicLinearProcessNumbered"/>
    <dgm:cxn modelId="{67651CC4-A580-4003-8AE6-76CC7A90E880}" type="presOf" srcId="{1D4810A5-8E00-4BAF-88EE-E216077201D4}" destId="{51B5A452-1D92-4DA3-AE30-C675D2809F0A}" srcOrd="0" destOrd="0" presId="urn:microsoft.com/office/officeart/2016/7/layout/BasicLinearProcessNumbered"/>
    <dgm:cxn modelId="{6140A9C4-F3BF-4189-BE01-54DCCF0454A5}" type="presOf" srcId="{C087CDDB-0049-46EE-A704-7900FC49629A}" destId="{E63C68C6-E8E9-475F-AC6C-C20B475FE40E}" srcOrd="0" destOrd="0" presId="urn:microsoft.com/office/officeart/2016/7/layout/BasicLinearProcessNumbered"/>
    <dgm:cxn modelId="{C640AED6-8A41-4E53-967F-3D9C0EC8A6C9}" srcId="{F9C17873-25C1-472C-BC6B-8FD4C15F83D2}" destId="{DCACF632-1B9C-4BC1-8C57-394416600C63}" srcOrd="1" destOrd="0" parTransId="{85651D56-3D95-4893-A22E-345F7FECA593}" sibTransId="{74E0F04A-2920-4483-BE05-8F73C6FBCA21}"/>
    <dgm:cxn modelId="{3E31CAE3-8044-459A-9E70-3AB1E5E161EE}" type="presOf" srcId="{1D4810A5-8E00-4BAF-88EE-E216077201D4}" destId="{87959E70-D887-4ADB-AF36-1603C87F0382}" srcOrd="1" destOrd="0" presId="urn:microsoft.com/office/officeart/2016/7/layout/BasicLinearProcessNumbered"/>
    <dgm:cxn modelId="{FD1E8C17-024A-4A77-9D6E-984B2A9D32EA}" type="presParOf" srcId="{D2AB7E27-8331-4F87-994D-F1F532D61006}" destId="{E39B5187-7728-4C12-AE3E-310C7EB34850}" srcOrd="0" destOrd="0" presId="urn:microsoft.com/office/officeart/2016/7/layout/BasicLinearProcessNumbered"/>
    <dgm:cxn modelId="{FF74EBE6-ABE1-41E3-BD3E-6D13F06B86FD}" type="presParOf" srcId="{E39B5187-7728-4C12-AE3E-310C7EB34850}" destId="{51B5A452-1D92-4DA3-AE30-C675D2809F0A}" srcOrd="0" destOrd="0" presId="urn:microsoft.com/office/officeart/2016/7/layout/BasicLinearProcessNumbered"/>
    <dgm:cxn modelId="{77D3CB23-C380-4D94-AF28-50766840ECB5}" type="presParOf" srcId="{E39B5187-7728-4C12-AE3E-310C7EB34850}" destId="{E63C68C6-E8E9-475F-AC6C-C20B475FE40E}" srcOrd="1" destOrd="0" presId="urn:microsoft.com/office/officeart/2016/7/layout/BasicLinearProcessNumbered"/>
    <dgm:cxn modelId="{2A1B65DF-47CB-4BCD-B34C-69C69B33534F}" type="presParOf" srcId="{E39B5187-7728-4C12-AE3E-310C7EB34850}" destId="{A7EBAB4F-595A-4B84-9D07-D1007D6CF5A6}" srcOrd="2" destOrd="0" presId="urn:microsoft.com/office/officeart/2016/7/layout/BasicLinearProcessNumbered"/>
    <dgm:cxn modelId="{3D72CCCF-FFF9-4085-A46D-3B04F1A59262}" type="presParOf" srcId="{E39B5187-7728-4C12-AE3E-310C7EB34850}" destId="{87959E70-D887-4ADB-AF36-1603C87F0382}" srcOrd="3" destOrd="0" presId="urn:microsoft.com/office/officeart/2016/7/layout/BasicLinearProcessNumbered"/>
    <dgm:cxn modelId="{C3C409EE-B97C-47A8-90E2-CE4C0799A39E}" type="presParOf" srcId="{D2AB7E27-8331-4F87-994D-F1F532D61006}" destId="{CD8E30E5-1AC9-4594-91FB-C027BC74FFFB}" srcOrd="1" destOrd="0" presId="urn:microsoft.com/office/officeart/2016/7/layout/BasicLinearProcessNumbered"/>
    <dgm:cxn modelId="{5C0ADBD7-FCBF-4936-9BBE-6C721A6D7930}" type="presParOf" srcId="{D2AB7E27-8331-4F87-994D-F1F532D61006}" destId="{FB0E1F7C-98B8-445D-9D2E-F4C2FC87F594}" srcOrd="2" destOrd="0" presId="urn:microsoft.com/office/officeart/2016/7/layout/BasicLinearProcessNumbered"/>
    <dgm:cxn modelId="{61DF4E3E-C785-447C-8A3A-8B4D67B59844}" type="presParOf" srcId="{FB0E1F7C-98B8-445D-9D2E-F4C2FC87F594}" destId="{51F5C65D-F6BE-42BB-96B1-7BA98E391870}" srcOrd="0" destOrd="0" presId="urn:microsoft.com/office/officeart/2016/7/layout/BasicLinearProcessNumbered"/>
    <dgm:cxn modelId="{532B96B9-860B-4949-A0E6-37737AB16BBA}" type="presParOf" srcId="{FB0E1F7C-98B8-445D-9D2E-F4C2FC87F594}" destId="{126E803E-0D81-4E1D-A303-03CF74CEB212}" srcOrd="1" destOrd="0" presId="urn:microsoft.com/office/officeart/2016/7/layout/BasicLinearProcessNumbered"/>
    <dgm:cxn modelId="{39F30913-522C-490F-BFDD-2A2E02CB84C6}" type="presParOf" srcId="{FB0E1F7C-98B8-445D-9D2E-F4C2FC87F594}" destId="{D9374E8E-C78D-463E-9C60-5364E03D2A12}" srcOrd="2" destOrd="0" presId="urn:microsoft.com/office/officeart/2016/7/layout/BasicLinearProcessNumbered"/>
    <dgm:cxn modelId="{FF4C1015-C19A-4CF1-8C35-0423C298BDE4}" type="presParOf" srcId="{FB0E1F7C-98B8-445D-9D2E-F4C2FC87F594}" destId="{2B438087-22ED-44DD-BE33-4EDF31858D4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41D679-DCAB-455D-AA43-327BAA1641D3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D27AA892-3197-4211-84EB-84F12F9AE567}">
      <dgm:prSet/>
      <dgm:spPr/>
      <dgm:t>
        <a:bodyPr/>
        <a:lstStyle/>
        <a:p>
          <a:r>
            <a:rPr lang="fr-CH" baseline="0"/>
            <a:t>Adepte de la culture geek</a:t>
          </a:r>
          <a:endParaRPr lang="en-US"/>
        </a:p>
      </dgm:t>
    </dgm:pt>
    <dgm:pt modelId="{716B1451-E72B-4FA1-9E8C-F0582913DB75}" type="parTrans" cxnId="{ED73A348-49E9-42E4-A356-3D4347C6037D}">
      <dgm:prSet/>
      <dgm:spPr/>
      <dgm:t>
        <a:bodyPr/>
        <a:lstStyle/>
        <a:p>
          <a:endParaRPr lang="en-US"/>
        </a:p>
      </dgm:t>
    </dgm:pt>
    <dgm:pt modelId="{7B54A093-B638-4EAA-8DA9-0A38F43127D4}" type="sibTrans" cxnId="{ED73A348-49E9-42E4-A356-3D4347C6037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273E285-F93D-4421-BF6B-C7F4DB8E49D1}">
      <dgm:prSet/>
      <dgm:spPr/>
      <dgm:t>
        <a:bodyPr/>
        <a:lstStyle/>
        <a:p>
          <a:r>
            <a:rPr lang="fr-CH" baseline="0"/>
            <a:t>Et de cinéma</a:t>
          </a:r>
          <a:endParaRPr lang="en-US"/>
        </a:p>
      </dgm:t>
    </dgm:pt>
    <dgm:pt modelId="{B14EDD6A-E7C2-4DD9-B6DA-E7A956E0BB62}" type="parTrans" cxnId="{DD2A3DB5-5648-4D63-8F75-791EDCABFC14}">
      <dgm:prSet/>
      <dgm:spPr/>
      <dgm:t>
        <a:bodyPr/>
        <a:lstStyle/>
        <a:p>
          <a:endParaRPr lang="en-US"/>
        </a:p>
      </dgm:t>
    </dgm:pt>
    <dgm:pt modelId="{A1C1DD8A-232E-47FC-AB35-B344CACF08B4}" type="sibTrans" cxnId="{DD2A3DB5-5648-4D63-8F75-791EDCABFC1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BD4AB9B-7E52-462D-B24E-343A786743E9}">
      <dgm:prSet/>
      <dgm:spPr/>
      <dgm:t>
        <a:bodyPr/>
        <a:lstStyle/>
        <a:p>
          <a:r>
            <a:rPr lang="fr-CH" baseline="0"/>
            <a:t>Pas moyen d’y échapper</a:t>
          </a:r>
          <a:endParaRPr lang="en-US"/>
        </a:p>
      </dgm:t>
    </dgm:pt>
    <dgm:pt modelId="{C4F958EC-B646-4148-8DF2-DA841A5E0CB3}" type="parTrans" cxnId="{17AB0411-4954-4761-A00C-BFF06309B175}">
      <dgm:prSet/>
      <dgm:spPr/>
      <dgm:t>
        <a:bodyPr/>
        <a:lstStyle/>
        <a:p>
          <a:endParaRPr lang="en-US"/>
        </a:p>
      </dgm:t>
    </dgm:pt>
    <dgm:pt modelId="{16C2BE3F-EF98-483F-B2D4-63E78ED8FE7C}" type="sibTrans" cxnId="{17AB0411-4954-4761-A00C-BFF06309B17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35C9DE1-E965-4288-9BA5-FB72E22E7EA0}">
      <dgm:prSet/>
      <dgm:spPr/>
      <dgm:t>
        <a:bodyPr/>
        <a:lstStyle/>
        <a:p>
          <a:r>
            <a:rPr lang="fr-CH" baseline="0"/>
            <a:t>Lier l’utile a l’agréable</a:t>
          </a:r>
          <a:endParaRPr lang="en-US"/>
        </a:p>
      </dgm:t>
    </dgm:pt>
    <dgm:pt modelId="{FB493F48-D912-4D03-9E4C-1C3F9EE4C608}" type="parTrans" cxnId="{53AF9F04-3005-4E94-A0F2-68C21772FADA}">
      <dgm:prSet/>
      <dgm:spPr/>
      <dgm:t>
        <a:bodyPr/>
        <a:lstStyle/>
        <a:p>
          <a:endParaRPr lang="en-US"/>
        </a:p>
      </dgm:t>
    </dgm:pt>
    <dgm:pt modelId="{158D63E6-77E6-4B3D-81C5-02FC0921C3AC}" type="sibTrans" cxnId="{53AF9F04-3005-4E94-A0F2-68C21772FAD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C87BA71-516B-49E1-9896-EC151034BED9}" type="pres">
      <dgm:prSet presAssocID="{4641D679-DCAB-455D-AA43-327BAA1641D3}" presName="linearFlow" presStyleCnt="0">
        <dgm:presLayoutVars>
          <dgm:dir/>
          <dgm:animLvl val="lvl"/>
          <dgm:resizeHandles val="exact"/>
        </dgm:presLayoutVars>
      </dgm:prSet>
      <dgm:spPr/>
    </dgm:pt>
    <dgm:pt modelId="{B290247F-4E70-45BD-999E-E0A9078F6CF9}" type="pres">
      <dgm:prSet presAssocID="{D27AA892-3197-4211-84EB-84F12F9AE567}" presName="compositeNode" presStyleCnt="0"/>
      <dgm:spPr/>
    </dgm:pt>
    <dgm:pt modelId="{0EFFB134-AE5E-4039-9AC9-0A934C4FB542}" type="pres">
      <dgm:prSet presAssocID="{D27AA892-3197-4211-84EB-84F12F9AE56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274A287-BDCC-44D2-89B2-4914DF4425A3}" type="pres">
      <dgm:prSet presAssocID="{D27AA892-3197-4211-84EB-84F12F9AE567}" presName="parSh" presStyleCnt="0"/>
      <dgm:spPr/>
    </dgm:pt>
    <dgm:pt modelId="{3D42F5ED-920D-4A6B-B10D-B2BD11628843}" type="pres">
      <dgm:prSet presAssocID="{D27AA892-3197-4211-84EB-84F12F9AE567}" presName="lineNode" presStyleLbl="alignAccFollowNode1" presStyleIdx="0" presStyleCnt="12"/>
      <dgm:spPr/>
    </dgm:pt>
    <dgm:pt modelId="{E74D8262-021D-46CD-A703-66490EBC0C3A}" type="pres">
      <dgm:prSet presAssocID="{D27AA892-3197-4211-84EB-84F12F9AE567}" presName="lineArrowNode" presStyleLbl="alignAccFollowNode1" presStyleIdx="1" presStyleCnt="12"/>
      <dgm:spPr/>
    </dgm:pt>
    <dgm:pt modelId="{C4E5D7E6-458E-4925-9987-D6FBE405F20C}" type="pres">
      <dgm:prSet presAssocID="{7B54A093-B638-4EAA-8DA9-0A38F43127D4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F0CB3836-CFA4-4960-BB90-3BC318E57CBE}" type="pres">
      <dgm:prSet presAssocID="{7B54A093-B638-4EAA-8DA9-0A38F43127D4}" presName="spacerBetweenCircleAndCallout" presStyleCnt="0">
        <dgm:presLayoutVars/>
      </dgm:prSet>
      <dgm:spPr/>
    </dgm:pt>
    <dgm:pt modelId="{6D5F1E5B-D279-4EC3-AB7F-908CBDCF05F6}" type="pres">
      <dgm:prSet presAssocID="{D27AA892-3197-4211-84EB-84F12F9AE567}" presName="nodeText" presStyleLbl="alignAccFollowNode1" presStyleIdx="2" presStyleCnt="12">
        <dgm:presLayoutVars>
          <dgm:bulletEnabled val="1"/>
        </dgm:presLayoutVars>
      </dgm:prSet>
      <dgm:spPr/>
    </dgm:pt>
    <dgm:pt modelId="{098E17B1-EEBD-4735-BF94-0A0219A2586F}" type="pres">
      <dgm:prSet presAssocID="{7B54A093-B638-4EAA-8DA9-0A38F43127D4}" presName="sibTransComposite" presStyleCnt="0"/>
      <dgm:spPr/>
    </dgm:pt>
    <dgm:pt modelId="{C99C1E4D-CA68-4F9B-BF56-991AE970CB57}" type="pres">
      <dgm:prSet presAssocID="{7273E285-F93D-4421-BF6B-C7F4DB8E49D1}" presName="compositeNode" presStyleCnt="0"/>
      <dgm:spPr/>
    </dgm:pt>
    <dgm:pt modelId="{E2DE89EB-BDDD-4CE6-B879-CF15394FF1EA}" type="pres">
      <dgm:prSet presAssocID="{7273E285-F93D-4421-BF6B-C7F4DB8E49D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ADDE1EA-D49C-4ED7-BA2D-FCF0B580DF55}" type="pres">
      <dgm:prSet presAssocID="{7273E285-F93D-4421-BF6B-C7F4DB8E49D1}" presName="parSh" presStyleCnt="0"/>
      <dgm:spPr/>
    </dgm:pt>
    <dgm:pt modelId="{250415E0-F620-49FC-85B7-EDB57E2666C4}" type="pres">
      <dgm:prSet presAssocID="{7273E285-F93D-4421-BF6B-C7F4DB8E49D1}" presName="lineNode" presStyleLbl="alignAccFollowNode1" presStyleIdx="3" presStyleCnt="12"/>
      <dgm:spPr/>
    </dgm:pt>
    <dgm:pt modelId="{0A4940D4-4FCE-4296-B887-6B2782F53C5F}" type="pres">
      <dgm:prSet presAssocID="{7273E285-F93D-4421-BF6B-C7F4DB8E49D1}" presName="lineArrowNode" presStyleLbl="alignAccFollowNode1" presStyleIdx="4" presStyleCnt="12"/>
      <dgm:spPr/>
    </dgm:pt>
    <dgm:pt modelId="{901D38BB-662B-4D35-AA04-D5E60DEFC56F}" type="pres">
      <dgm:prSet presAssocID="{A1C1DD8A-232E-47FC-AB35-B344CACF08B4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91D6955D-B2A4-45B5-B021-2BAF14282DED}" type="pres">
      <dgm:prSet presAssocID="{A1C1DD8A-232E-47FC-AB35-B344CACF08B4}" presName="spacerBetweenCircleAndCallout" presStyleCnt="0">
        <dgm:presLayoutVars/>
      </dgm:prSet>
      <dgm:spPr/>
    </dgm:pt>
    <dgm:pt modelId="{723FFBA1-1C26-44A1-A830-C00AAF0B9C15}" type="pres">
      <dgm:prSet presAssocID="{7273E285-F93D-4421-BF6B-C7F4DB8E49D1}" presName="nodeText" presStyleLbl="alignAccFollowNode1" presStyleIdx="5" presStyleCnt="12">
        <dgm:presLayoutVars>
          <dgm:bulletEnabled val="1"/>
        </dgm:presLayoutVars>
      </dgm:prSet>
      <dgm:spPr/>
    </dgm:pt>
    <dgm:pt modelId="{C2EDD734-B4DB-4CF1-807C-88DAB24DCC85}" type="pres">
      <dgm:prSet presAssocID="{A1C1DD8A-232E-47FC-AB35-B344CACF08B4}" presName="sibTransComposite" presStyleCnt="0"/>
      <dgm:spPr/>
    </dgm:pt>
    <dgm:pt modelId="{790E32CB-7C19-4E53-A330-D3AB94E6E27C}" type="pres">
      <dgm:prSet presAssocID="{DBD4AB9B-7E52-462D-B24E-343A786743E9}" presName="compositeNode" presStyleCnt="0"/>
      <dgm:spPr/>
    </dgm:pt>
    <dgm:pt modelId="{89D96C11-AC38-4289-93FA-63E3CCD57019}" type="pres">
      <dgm:prSet presAssocID="{DBD4AB9B-7E52-462D-B24E-343A78674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02E69D-713E-448C-93CD-EC1CB74567C9}" type="pres">
      <dgm:prSet presAssocID="{DBD4AB9B-7E52-462D-B24E-343A786743E9}" presName="parSh" presStyleCnt="0"/>
      <dgm:spPr/>
    </dgm:pt>
    <dgm:pt modelId="{3E978076-42B5-45A4-B726-9F1BA4E81565}" type="pres">
      <dgm:prSet presAssocID="{DBD4AB9B-7E52-462D-B24E-343A786743E9}" presName="lineNode" presStyleLbl="alignAccFollowNode1" presStyleIdx="6" presStyleCnt="12"/>
      <dgm:spPr/>
    </dgm:pt>
    <dgm:pt modelId="{45CC353B-76AF-4EE2-A7D0-351E47EE7CDA}" type="pres">
      <dgm:prSet presAssocID="{DBD4AB9B-7E52-462D-B24E-343A786743E9}" presName="lineArrowNode" presStyleLbl="alignAccFollowNode1" presStyleIdx="7" presStyleCnt="12"/>
      <dgm:spPr/>
    </dgm:pt>
    <dgm:pt modelId="{7D187953-E984-4EC3-B4A2-3F3A23095810}" type="pres">
      <dgm:prSet presAssocID="{16C2BE3F-EF98-483F-B2D4-63E78ED8FE7C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598C37A8-8C77-44E3-8EF4-73EC39800DFD}" type="pres">
      <dgm:prSet presAssocID="{16C2BE3F-EF98-483F-B2D4-63E78ED8FE7C}" presName="spacerBetweenCircleAndCallout" presStyleCnt="0">
        <dgm:presLayoutVars/>
      </dgm:prSet>
      <dgm:spPr/>
    </dgm:pt>
    <dgm:pt modelId="{5C0D59FB-EF44-463C-B90D-A42B835D5B10}" type="pres">
      <dgm:prSet presAssocID="{DBD4AB9B-7E52-462D-B24E-343A786743E9}" presName="nodeText" presStyleLbl="alignAccFollowNode1" presStyleIdx="8" presStyleCnt="12">
        <dgm:presLayoutVars>
          <dgm:bulletEnabled val="1"/>
        </dgm:presLayoutVars>
      </dgm:prSet>
      <dgm:spPr/>
    </dgm:pt>
    <dgm:pt modelId="{C190EA61-4117-4ACD-9BB8-F14C96A273E3}" type="pres">
      <dgm:prSet presAssocID="{16C2BE3F-EF98-483F-B2D4-63E78ED8FE7C}" presName="sibTransComposite" presStyleCnt="0"/>
      <dgm:spPr/>
    </dgm:pt>
    <dgm:pt modelId="{65AF77C8-4015-40D2-9542-3763DE981733}" type="pres">
      <dgm:prSet presAssocID="{A35C9DE1-E965-4288-9BA5-FB72E22E7EA0}" presName="compositeNode" presStyleCnt="0"/>
      <dgm:spPr/>
    </dgm:pt>
    <dgm:pt modelId="{CCF1380A-80C5-4019-8A53-27B765B2C79E}" type="pres">
      <dgm:prSet presAssocID="{A35C9DE1-E965-4288-9BA5-FB72E22E7EA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3F21A50-AB97-48C5-A78B-C88D93562DBC}" type="pres">
      <dgm:prSet presAssocID="{A35C9DE1-E965-4288-9BA5-FB72E22E7EA0}" presName="parSh" presStyleCnt="0"/>
      <dgm:spPr/>
    </dgm:pt>
    <dgm:pt modelId="{D424CFCE-209F-4F78-83A9-E2C87388E29A}" type="pres">
      <dgm:prSet presAssocID="{A35C9DE1-E965-4288-9BA5-FB72E22E7EA0}" presName="lineNode" presStyleLbl="alignAccFollowNode1" presStyleIdx="9" presStyleCnt="12"/>
      <dgm:spPr/>
    </dgm:pt>
    <dgm:pt modelId="{683ADFEE-CAA4-4A08-B708-3DC554E952C2}" type="pres">
      <dgm:prSet presAssocID="{A35C9DE1-E965-4288-9BA5-FB72E22E7EA0}" presName="lineArrowNode" presStyleLbl="alignAccFollowNode1" presStyleIdx="10" presStyleCnt="12"/>
      <dgm:spPr/>
    </dgm:pt>
    <dgm:pt modelId="{88984C46-D10B-4F49-B3D3-6C7691825DDA}" type="pres">
      <dgm:prSet presAssocID="{158D63E6-77E6-4B3D-81C5-02FC0921C3AC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4CDA0F12-2C08-4B7D-9636-6AB5C9CE74A0}" type="pres">
      <dgm:prSet presAssocID="{158D63E6-77E6-4B3D-81C5-02FC0921C3AC}" presName="spacerBetweenCircleAndCallout" presStyleCnt="0">
        <dgm:presLayoutVars/>
      </dgm:prSet>
      <dgm:spPr/>
    </dgm:pt>
    <dgm:pt modelId="{F02F9C86-C91F-4D75-91C8-8B50FE219802}" type="pres">
      <dgm:prSet presAssocID="{A35C9DE1-E965-4288-9BA5-FB72E22E7EA0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53AF9F04-3005-4E94-A0F2-68C21772FADA}" srcId="{4641D679-DCAB-455D-AA43-327BAA1641D3}" destId="{A35C9DE1-E965-4288-9BA5-FB72E22E7EA0}" srcOrd="3" destOrd="0" parTransId="{FB493F48-D912-4D03-9E4C-1C3F9EE4C608}" sibTransId="{158D63E6-77E6-4B3D-81C5-02FC0921C3AC}"/>
    <dgm:cxn modelId="{17AB0411-4954-4761-A00C-BFF06309B175}" srcId="{4641D679-DCAB-455D-AA43-327BAA1641D3}" destId="{DBD4AB9B-7E52-462D-B24E-343A786743E9}" srcOrd="2" destOrd="0" parTransId="{C4F958EC-B646-4148-8DF2-DA841A5E0CB3}" sibTransId="{16C2BE3F-EF98-483F-B2D4-63E78ED8FE7C}"/>
    <dgm:cxn modelId="{6D628E2A-98A3-4379-8723-472647491847}" type="presOf" srcId="{16C2BE3F-EF98-483F-B2D4-63E78ED8FE7C}" destId="{7D187953-E984-4EC3-B4A2-3F3A23095810}" srcOrd="0" destOrd="0" presId="urn:microsoft.com/office/officeart/2016/7/layout/LinearArrowProcessNumbered"/>
    <dgm:cxn modelId="{73954E2D-72D5-45E5-90E0-ACFF6C31CEAF}" type="presOf" srcId="{A1C1DD8A-232E-47FC-AB35-B344CACF08B4}" destId="{901D38BB-662B-4D35-AA04-D5E60DEFC56F}" srcOrd="0" destOrd="0" presId="urn:microsoft.com/office/officeart/2016/7/layout/LinearArrowProcessNumbered"/>
    <dgm:cxn modelId="{E3ABD12D-EC8F-4F8E-94E5-78FD5ABA77CF}" type="presOf" srcId="{4641D679-DCAB-455D-AA43-327BAA1641D3}" destId="{2C87BA71-516B-49E1-9896-EC151034BED9}" srcOrd="0" destOrd="0" presId="urn:microsoft.com/office/officeart/2016/7/layout/LinearArrowProcessNumbered"/>
    <dgm:cxn modelId="{5915A035-5F96-478C-9B24-3AC7C91664FA}" type="presOf" srcId="{7273E285-F93D-4421-BF6B-C7F4DB8E49D1}" destId="{723FFBA1-1C26-44A1-A830-C00AAF0B9C15}" srcOrd="0" destOrd="0" presId="urn:microsoft.com/office/officeart/2016/7/layout/LinearArrowProcessNumbered"/>
    <dgm:cxn modelId="{01559144-88A7-44B1-BEF6-9406CB975337}" type="presOf" srcId="{A35C9DE1-E965-4288-9BA5-FB72E22E7EA0}" destId="{F02F9C86-C91F-4D75-91C8-8B50FE219802}" srcOrd="0" destOrd="0" presId="urn:microsoft.com/office/officeart/2016/7/layout/LinearArrowProcessNumbered"/>
    <dgm:cxn modelId="{ED73A348-49E9-42E4-A356-3D4347C6037D}" srcId="{4641D679-DCAB-455D-AA43-327BAA1641D3}" destId="{D27AA892-3197-4211-84EB-84F12F9AE567}" srcOrd="0" destOrd="0" parTransId="{716B1451-E72B-4FA1-9E8C-F0582913DB75}" sibTransId="{7B54A093-B638-4EAA-8DA9-0A38F43127D4}"/>
    <dgm:cxn modelId="{95A8AD55-E6AC-41C4-AD4E-8BE5DC0E76AE}" type="presOf" srcId="{7B54A093-B638-4EAA-8DA9-0A38F43127D4}" destId="{C4E5D7E6-458E-4925-9987-D6FBE405F20C}" srcOrd="0" destOrd="0" presId="urn:microsoft.com/office/officeart/2016/7/layout/LinearArrowProcessNumbered"/>
    <dgm:cxn modelId="{9CBC1696-AD3A-442E-9963-D2BFF522C512}" type="presOf" srcId="{158D63E6-77E6-4B3D-81C5-02FC0921C3AC}" destId="{88984C46-D10B-4F49-B3D3-6C7691825DDA}" srcOrd="0" destOrd="0" presId="urn:microsoft.com/office/officeart/2016/7/layout/LinearArrowProcessNumbered"/>
    <dgm:cxn modelId="{538276A5-2507-4D09-BD37-04CAA440C0E3}" type="presOf" srcId="{DBD4AB9B-7E52-462D-B24E-343A786743E9}" destId="{5C0D59FB-EF44-463C-B90D-A42B835D5B10}" srcOrd="0" destOrd="0" presId="urn:microsoft.com/office/officeart/2016/7/layout/LinearArrowProcessNumbered"/>
    <dgm:cxn modelId="{DD2A3DB5-5648-4D63-8F75-791EDCABFC14}" srcId="{4641D679-DCAB-455D-AA43-327BAA1641D3}" destId="{7273E285-F93D-4421-BF6B-C7F4DB8E49D1}" srcOrd="1" destOrd="0" parTransId="{B14EDD6A-E7C2-4DD9-B6DA-E7A956E0BB62}" sibTransId="{A1C1DD8A-232E-47FC-AB35-B344CACF08B4}"/>
    <dgm:cxn modelId="{F92E17BF-C52D-4F05-8E97-622A80D13086}" type="presOf" srcId="{D27AA892-3197-4211-84EB-84F12F9AE567}" destId="{6D5F1E5B-D279-4EC3-AB7F-908CBDCF05F6}" srcOrd="0" destOrd="0" presId="urn:microsoft.com/office/officeart/2016/7/layout/LinearArrowProcessNumbered"/>
    <dgm:cxn modelId="{9F8CEDF1-20C2-43E7-8422-8CAC32425D30}" type="presParOf" srcId="{2C87BA71-516B-49E1-9896-EC151034BED9}" destId="{B290247F-4E70-45BD-999E-E0A9078F6CF9}" srcOrd="0" destOrd="0" presId="urn:microsoft.com/office/officeart/2016/7/layout/LinearArrowProcessNumbered"/>
    <dgm:cxn modelId="{A9CFB54F-F153-45C9-B1E9-E8AD53186D2E}" type="presParOf" srcId="{B290247F-4E70-45BD-999E-E0A9078F6CF9}" destId="{0EFFB134-AE5E-4039-9AC9-0A934C4FB542}" srcOrd="0" destOrd="0" presId="urn:microsoft.com/office/officeart/2016/7/layout/LinearArrowProcessNumbered"/>
    <dgm:cxn modelId="{3BAE9DA7-E093-4880-A026-409A7C0472CA}" type="presParOf" srcId="{B290247F-4E70-45BD-999E-E0A9078F6CF9}" destId="{9274A287-BDCC-44D2-89B2-4914DF4425A3}" srcOrd="1" destOrd="0" presId="urn:microsoft.com/office/officeart/2016/7/layout/LinearArrowProcessNumbered"/>
    <dgm:cxn modelId="{06334FE2-5F35-4A12-BFF6-F9E94C0FAF3A}" type="presParOf" srcId="{9274A287-BDCC-44D2-89B2-4914DF4425A3}" destId="{3D42F5ED-920D-4A6B-B10D-B2BD11628843}" srcOrd="0" destOrd="0" presId="urn:microsoft.com/office/officeart/2016/7/layout/LinearArrowProcessNumbered"/>
    <dgm:cxn modelId="{65917D20-A4C2-4380-BB80-D5720F8CA2E3}" type="presParOf" srcId="{9274A287-BDCC-44D2-89B2-4914DF4425A3}" destId="{E74D8262-021D-46CD-A703-66490EBC0C3A}" srcOrd="1" destOrd="0" presId="urn:microsoft.com/office/officeart/2016/7/layout/LinearArrowProcessNumbered"/>
    <dgm:cxn modelId="{E5C3AD26-62D2-4E40-B8FE-01F1C52CD97B}" type="presParOf" srcId="{9274A287-BDCC-44D2-89B2-4914DF4425A3}" destId="{C4E5D7E6-458E-4925-9987-D6FBE405F20C}" srcOrd="2" destOrd="0" presId="urn:microsoft.com/office/officeart/2016/7/layout/LinearArrowProcessNumbered"/>
    <dgm:cxn modelId="{0A1A871C-E251-4321-A530-497BEB72E1F5}" type="presParOf" srcId="{9274A287-BDCC-44D2-89B2-4914DF4425A3}" destId="{F0CB3836-CFA4-4960-BB90-3BC318E57CBE}" srcOrd="3" destOrd="0" presId="urn:microsoft.com/office/officeart/2016/7/layout/LinearArrowProcessNumbered"/>
    <dgm:cxn modelId="{4613B833-EDBB-4821-9C26-EFF83DF8ABF5}" type="presParOf" srcId="{B290247F-4E70-45BD-999E-E0A9078F6CF9}" destId="{6D5F1E5B-D279-4EC3-AB7F-908CBDCF05F6}" srcOrd="2" destOrd="0" presId="urn:microsoft.com/office/officeart/2016/7/layout/LinearArrowProcessNumbered"/>
    <dgm:cxn modelId="{7496907E-1589-41A2-8C81-C309D8183CB0}" type="presParOf" srcId="{2C87BA71-516B-49E1-9896-EC151034BED9}" destId="{098E17B1-EEBD-4735-BF94-0A0219A2586F}" srcOrd="1" destOrd="0" presId="urn:microsoft.com/office/officeart/2016/7/layout/LinearArrowProcessNumbered"/>
    <dgm:cxn modelId="{115B4436-759D-406E-B90F-5177BDEEC3CE}" type="presParOf" srcId="{2C87BA71-516B-49E1-9896-EC151034BED9}" destId="{C99C1E4D-CA68-4F9B-BF56-991AE970CB57}" srcOrd="2" destOrd="0" presId="urn:microsoft.com/office/officeart/2016/7/layout/LinearArrowProcessNumbered"/>
    <dgm:cxn modelId="{ABAFDBE0-7ABD-4BD7-BEB3-7D602DE9BDF7}" type="presParOf" srcId="{C99C1E4D-CA68-4F9B-BF56-991AE970CB57}" destId="{E2DE89EB-BDDD-4CE6-B879-CF15394FF1EA}" srcOrd="0" destOrd="0" presId="urn:microsoft.com/office/officeart/2016/7/layout/LinearArrowProcessNumbered"/>
    <dgm:cxn modelId="{77D3A975-6377-458E-85FA-4D88E4DDF609}" type="presParOf" srcId="{C99C1E4D-CA68-4F9B-BF56-991AE970CB57}" destId="{CADDE1EA-D49C-4ED7-BA2D-FCF0B580DF55}" srcOrd="1" destOrd="0" presId="urn:microsoft.com/office/officeart/2016/7/layout/LinearArrowProcessNumbered"/>
    <dgm:cxn modelId="{56B0F870-2339-4DAD-B3D7-A6AFDFA25C8A}" type="presParOf" srcId="{CADDE1EA-D49C-4ED7-BA2D-FCF0B580DF55}" destId="{250415E0-F620-49FC-85B7-EDB57E2666C4}" srcOrd="0" destOrd="0" presId="urn:microsoft.com/office/officeart/2016/7/layout/LinearArrowProcessNumbered"/>
    <dgm:cxn modelId="{40833510-F14D-4CFB-B3B8-FBD60EAA7157}" type="presParOf" srcId="{CADDE1EA-D49C-4ED7-BA2D-FCF0B580DF55}" destId="{0A4940D4-4FCE-4296-B887-6B2782F53C5F}" srcOrd="1" destOrd="0" presId="urn:microsoft.com/office/officeart/2016/7/layout/LinearArrowProcessNumbered"/>
    <dgm:cxn modelId="{34E5A8B5-67E3-4267-A701-D29815E01512}" type="presParOf" srcId="{CADDE1EA-D49C-4ED7-BA2D-FCF0B580DF55}" destId="{901D38BB-662B-4D35-AA04-D5E60DEFC56F}" srcOrd="2" destOrd="0" presId="urn:microsoft.com/office/officeart/2016/7/layout/LinearArrowProcessNumbered"/>
    <dgm:cxn modelId="{4674214B-B646-438A-9F65-C383022532EC}" type="presParOf" srcId="{CADDE1EA-D49C-4ED7-BA2D-FCF0B580DF55}" destId="{91D6955D-B2A4-45B5-B021-2BAF14282DED}" srcOrd="3" destOrd="0" presId="urn:microsoft.com/office/officeart/2016/7/layout/LinearArrowProcessNumbered"/>
    <dgm:cxn modelId="{D3AD64A8-ACFC-4074-A00B-8B823BD6E09B}" type="presParOf" srcId="{C99C1E4D-CA68-4F9B-BF56-991AE970CB57}" destId="{723FFBA1-1C26-44A1-A830-C00AAF0B9C15}" srcOrd="2" destOrd="0" presId="urn:microsoft.com/office/officeart/2016/7/layout/LinearArrowProcessNumbered"/>
    <dgm:cxn modelId="{715B36FC-0AE6-4994-A0C5-EE96FF03ECDF}" type="presParOf" srcId="{2C87BA71-516B-49E1-9896-EC151034BED9}" destId="{C2EDD734-B4DB-4CF1-807C-88DAB24DCC85}" srcOrd="3" destOrd="0" presId="urn:microsoft.com/office/officeart/2016/7/layout/LinearArrowProcessNumbered"/>
    <dgm:cxn modelId="{4ED1EF6F-E968-41B8-8A41-960011B0CCC7}" type="presParOf" srcId="{2C87BA71-516B-49E1-9896-EC151034BED9}" destId="{790E32CB-7C19-4E53-A330-D3AB94E6E27C}" srcOrd="4" destOrd="0" presId="urn:microsoft.com/office/officeart/2016/7/layout/LinearArrowProcessNumbered"/>
    <dgm:cxn modelId="{87E0F785-B26D-4569-9A6D-3BC4B313415B}" type="presParOf" srcId="{790E32CB-7C19-4E53-A330-D3AB94E6E27C}" destId="{89D96C11-AC38-4289-93FA-63E3CCD57019}" srcOrd="0" destOrd="0" presId="urn:microsoft.com/office/officeart/2016/7/layout/LinearArrowProcessNumbered"/>
    <dgm:cxn modelId="{36480F96-A487-4822-862E-91C290F2B6F8}" type="presParOf" srcId="{790E32CB-7C19-4E53-A330-D3AB94E6E27C}" destId="{F302E69D-713E-448C-93CD-EC1CB74567C9}" srcOrd="1" destOrd="0" presId="urn:microsoft.com/office/officeart/2016/7/layout/LinearArrowProcessNumbered"/>
    <dgm:cxn modelId="{73AED484-2CCE-464C-8E11-71288C73EF1B}" type="presParOf" srcId="{F302E69D-713E-448C-93CD-EC1CB74567C9}" destId="{3E978076-42B5-45A4-B726-9F1BA4E81565}" srcOrd="0" destOrd="0" presId="urn:microsoft.com/office/officeart/2016/7/layout/LinearArrowProcessNumbered"/>
    <dgm:cxn modelId="{90994F49-AAC1-4418-8D7A-8AD9F0D77DE8}" type="presParOf" srcId="{F302E69D-713E-448C-93CD-EC1CB74567C9}" destId="{45CC353B-76AF-4EE2-A7D0-351E47EE7CDA}" srcOrd="1" destOrd="0" presId="urn:microsoft.com/office/officeart/2016/7/layout/LinearArrowProcessNumbered"/>
    <dgm:cxn modelId="{0F466783-0E28-4379-8250-C6C7D55C35AE}" type="presParOf" srcId="{F302E69D-713E-448C-93CD-EC1CB74567C9}" destId="{7D187953-E984-4EC3-B4A2-3F3A23095810}" srcOrd="2" destOrd="0" presId="urn:microsoft.com/office/officeart/2016/7/layout/LinearArrowProcessNumbered"/>
    <dgm:cxn modelId="{E9C2AFB9-FBB3-4E38-8608-84BCFD1F5DDD}" type="presParOf" srcId="{F302E69D-713E-448C-93CD-EC1CB74567C9}" destId="{598C37A8-8C77-44E3-8EF4-73EC39800DFD}" srcOrd="3" destOrd="0" presId="urn:microsoft.com/office/officeart/2016/7/layout/LinearArrowProcessNumbered"/>
    <dgm:cxn modelId="{47233560-80BF-4A7A-A6CC-4884978C1C8B}" type="presParOf" srcId="{790E32CB-7C19-4E53-A330-D3AB94E6E27C}" destId="{5C0D59FB-EF44-463C-B90D-A42B835D5B10}" srcOrd="2" destOrd="0" presId="urn:microsoft.com/office/officeart/2016/7/layout/LinearArrowProcessNumbered"/>
    <dgm:cxn modelId="{1C31994C-BA28-4181-8860-77DE6E28E395}" type="presParOf" srcId="{2C87BA71-516B-49E1-9896-EC151034BED9}" destId="{C190EA61-4117-4ACD-9BB8-F14C96A273E3}" srcOrd="5" destOrd="0" presId="urn:microsoft.com/office/officeart/2016/7/layout/LinearArrowProcessNumbered"/>
    <dgm:cxn modelId="{32F45D8A-2848-4A27-AB63-A7DB817765B0}" type="presParOf" srcId="{2C87BA71-516B-49E1-9896-EC151034BED9}" destId="{65AF77C8-4015-40D2-9542-3763DE981733}" srcOrd="6" destOrd="0" presId="urn:microsoft.com/office/officeart/2016/7/layout/LinearArrowProcessNumbered"/>
    <dgm:cxn modelId="{B35FF486-B24C-4225-8118-AF136D17B64A}" type="presParOf" srcId="{65AF77C8-4015-40D2-9542-3763DE981733}" destId="{CCF1380A-80C5-4019-8A53-27B765B2C79E}" srcOrd="0" destOrd="0" presId="urn:microsoft.com/office/officeart/2016/7/layout/LinearArrowProcessNumbered"/>
    <dgm:cxn modelId="{BDB2863C-5FAF-4758-8081-3103E050B532}" type="presParOf" srcId="{65AF77C8-4015-40D2-9542-3763DE981733}" destId="{83F21A50-AB97-48C5-A78B-C88D93562DBC}" srcOrd="1" destOrd="0" presId="urn:microsoft.com/office/officeart/2016/7/layout/LinearArrowProcessNumbered"/>
    <dgm:cxn modelId="{380F8A80-5856-41E0-AFB5-2067ECB7E096}" type="presParOf" srcId="{83F21A50-AB97-48C5-A78B-C88D93562DBC}" destId="{D424CFCE-209F-4F78-83A9-E2C87388E29A}" srcOrd="0" destOrd="0" presId="urn:microsoft.com/office/officeart/2016/7/layout/LinearArrowProcessNumbered"/>
    <dgm:cxn modelId="{C2C71999-F2D9-4750-A1D4-93B4FDF1F49C}" type="presParOf" srcId="{83F21A50-AB97-48C5-A78B-C88D93562DBC}" destId="{683ADFEE-CAA4-4A08-B708-3DC554E952C2}" srcOrd="1" destOrd="0" presId="urn:microsoft.com/office/officeart/2016/7/layout/LinearArrowProcessNumbered"/>
    <dgm:cxn modelId="{7D927D51-0B84-446E-9995-F4C1EBC8DE9B}" type="presParOf" srcId="{83F21A50-AB97-48C5-A78B-C88D93562DBC}" destId="{88984C46-D10B-4F49-B3D3-6C7691825DDA}" srcOrd="2" destOrd="0" presId="urn:microsoft.com/office/officeart/2016/7/layout/LinearArrowProcessNumbered"/>
    <dgm:cxn modelId="{E887B54A-3895-4AD3-8AB5-3E5EF1E2BCD7}" type="presParOf" srcId="{83F21A50-AB97-48C5-A78B-C88D93562DBC}" destId="{4CDA0F12-2C08-4B7D-9636-6AB5C9CE74A0}" srcOrd="3" destOrd="0" presId="urn:microsoft.com/office/officeart/2016/7/layout/LinearArrowProcessNumbered"/>
    <dgm:cxn modelId="{388184C9-D9E0-4DB6-94A2-2F6FB9178A38}" type="presParOf" srcId="{65AF77C8-4015-40D2-9542-3763DE981733}" destId="{F02F9C86-C91F-4D75-91C8-8B50FE219802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5A452-1D92-4DA3-AE30-C675D2809F0A}">
      <dsp:nvSpPr>
        <dsp:cNvPr id="0" name=""/>
        <dsp:cNvSpPr/>
      </dsp:nvSpPr>
      <dsp:spPr>
        <a:xfrm>
          <a:off x="0" y="634802"/>
          <a:ext cx="2851749" cy="399244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333" tIns="330200" rIns="22233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baseline="0"/>
            <a:t>Des êtres surhumains</a:t>
          </a:r>
          <a:endParaRPr lang="en-US" sz="2600" kern="1200"/>
        </a:p>
      </dsp:txBody>
      <dsp:txXfrm>
        <a:off x="0" y="2151933"/>
        <a:ext cx="2851749" cy="2395469"/>
      </dsp:txXfrm>
    </dsp:sp>
    <dsp:sp modelId="{E63C68C6-E8E9-475F-AC6C-C20B475FE40E}">
      <dsp:nvSpPr>
        <dsp:cNvPr id="0" name=""/>
        <dsp:cNvSpPr/>
      </dsp:nvSpPr>
      <dsp:spPr>
        <a:xfrm>
          <a:off x="827738" y="1034047"/>
          <a:ext cx="1197734" cy="119773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80" tIns="12700" rIns="9338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003142" y="1209451"/>
        <a:ext cx="846926" cy="846926"/>
      </dsp:txXfrm>
    </dsp:sp>
    <dsp:sp modelId="{A7EBAB4F-595A-4B84-9D07-D1007D6CF5A6}">
      <dsp:nvSpPr>
        <dsp:cNvPr id="0" name=""/>
        <dsp:cNvSpPr/>
      </dsp:nvSpPr>
      <dsp:spPr>
        <a:xfrm>
          <a:off x="731" y="4627179"/>
          <a:ext cx="2851749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5C65D-F6BE-42BB-96B1-7BA98E391870}">
      <dsp:nvSpPr>
        <dsp:cNvPr id="0" name=""/>
        <dsp:cNvSpPr/>
      </dsp:nvSpPr>
      <dsp:spPr>
        <a:xfrm>
          <a:off x="3137655" y="634802"/>
          <a:ext cx="2851749" cy="399244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333" tIns="330200" rIns="22233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baseline="0"/>
            <a:t>Qui combattent le mal</a:t>
          </a:r>
          <a:endParaRPr lang="en-US" sz="2600" kern="1200"/>
        </a:p>
      </dsp:txBody>
      <dsp:txXfrm>
        <a:off x="3137655" y="2151933"/>
        <a:ext cx="2851749" cy="2395469"/>
      </dsp:txXfrm>
    </dsp:sp>
    <dsp:sp modelId="{126E803E-0D81-4E1D-A303-03CF74CEB212}">
      <dsp:nvSpPr>
        <dsp:cNvPr id="0" name=""/>
        <dsp:cNvSpPr/>
      </dsp:nvSpPr>
      <dsp:spPr>
        <a:xfrm>
          <a:off x="3964662" y="1034047"/>
          <a:ext cx="1197734" cy="119773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80" tIns="12700" rIns="9338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140066" y="1209451"/>
        <a:ext cx="846926" cy="846926"/>
      </dsp:txXfrm>
    </dsp:sp>
    <dsp:sp modelId="{D9374E8E-C78D-463E-9C60-5364E03D2A12}">
      <dsp:nvSpPr>
        <dsp:cNvPr id="0" name=""/>
        <dsp:cNvSpPr/>
      </dsp:nvSpPr>
      <dsp:spPr>
        <a:xfrm>
          <a:off x="3137655" y="4627179"/>
          <a:ext cx="2851749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2F5ED-920D-4A6B-B10D-B2BD11628843}">
      <dsp:nvSpPr>
        <dsp:cNvPr id="0" name=""/>
        <dsp:cNvSpPr/>
      </dsp:nvSpPr>
      <dsp:spPr>
        <a:xfrm>
          <a:off x="1154661" y="1034923"/>
          <a:ext cx="92372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D8262-021D-46CD-A703-66490EBC0C3A}">
      <dsp:nvSpPr>
        <dsp:cNvPr id="0" name=""/>
        <dsp:cNvSpPr/>
      </dsp:nvSpPr>
      <dsp:spPr>
        <a:xfrm>
          <a:off x="2133813" y="957366"/>
          <a:ext cx="106228" cy="19944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5D7E6-458E-4925-9987-D6FBE405F20C}">
      <dsp:nvSpPr>
        <dsp:cNvPr id="0" name=""/>
        <dsp:cNvSpPr/>
      </dsp:nvSpPr>
      <dsp:spPr>
        <a:xfrm>
          <a:off x="567726" y="563491"/>
          <a:ext cx="942937" cy="942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591" tIns="36591" rIns="36591" bIns="36591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1</a:t>
          </a:r>
        </a:p>
      </dsp:txBody>
      <dsp:txXfrm>
        <a:off x="705816" y="701581"/>
        <a:ext cx="666757" cy="666757"/>
      </dsp:txXfrm>
    </dsp:sp>
    <dsp:sp modelId="{6D5F1E5B-D279-4EC3-AB7F-908CBDCF05F6}">
      <dsp:nvSpPr>
        <dsp:cNvPr id="0" name=""/>
        <dsp:cNvSpPr/>
      </dsp:nvSpPr>
      <dsp:spPr>
        <a:xfrm>
          <a:off x="0" y="1671965"/>
          <a:ext cx="20783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46" tIns="165100" rIns="16394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baseline="0"/>
            <a:t>Adepte de la culture geek</a:t>
          </a:r>
          <a:endParaRPr lang="en-US" sz="1100" kern="1200"/>
        </a:p>
      </dsp:txBody>
      <dsp:txXfrm>
        <a:off x="0" y="2065085"/>
        <a:ext cx="2078390" cy="1572480"/>
      </dsp:txXfrm>
    </dsp:sp>
    <dsp:sp modelId="{250415E0-F620-49FC-85B7-EDB57E2666C4}">
      <dsp:nvSpPr>
        <dsp:cNvPr id="0" name=""/>
        <dsp:cNvSpPr/>
      </dsp:nvSpPr>
      <dsp:spPr>
        <a:xfrm>
          <a:off x="2309322" y="1035103"/>
          <a:ext cx="20783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40D4-4FCE-4296-B887-6B2782F53C5F}">
      <dsp:nvSpPr>
        <dsp:cNvPr id="0" name=""/>
        <dsp:cNvSpPr/>
      </dsp:nvSpPr>
      <dsp:spPr>
        <a:xfrm>
          <a:off x="4443136" y="957516"/>
          <a:ext cx="106228" cy="19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D38BB-662B-4D35-AA04-D5E60DEFC56F}">
      <dsp:nvSpPr>
        <dsp:cNvPr id="0" name=""/>
        <dsp:cNvSpPr/>
      </dsp:nvSpPr>
      <dsp:spPr>
        <a:xfrm>
          <a:off x="2877048" y="563670"/>
          <a:ext cx="942937" cy="942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591" tIns="36591" rIns="36591" bIns="36591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2</a:t>
          </a:r>
        </a:p>
      </dsp:txBody>
      <dsp:txXfrm>
        <a:off x="3015138" y="701760"/>
        <a:ext cx="666757" cy="666757"/>
      </dsp:txXfrm>
    </dsp:sp>
    <dsp:sp modelId="{723FFBA1-1C26-44A1-A830-C00AAF0B9C15}">
      <dsp:nvSpPr>
        <dsp:cNvPr id="0" name=""/>
        <dsp:cNvSpPr/>
      </dsp:nvSpPr>
      <dsp:spPr>
        <a:xfrm>
          <a:off x="2309322" y="1672386"/>
          <a:ext cx="20783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46" tIns="165100" rIns="16394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baseline="0"/>
            <a:t>Et de cinéma</a:t>
          </a:r>
          <a:endParaRPr lang="en-US" sz="1100" kern="1200"/>
        </a:p>
      </dsp:txBody>
      <dsp:txXfrm>
        <a:off x="2309322" y="2065506"/>
        <a:ext cx="2078390" cy="1572480"/>
      </dsp:txXfrm>
    </dsp:sp>
    <dsp:sp modelId="{3E978076-42B5-45A4-B726-9F1BA4E81565}">
      <dsp:nvSpPr>
        <dsp:cNvPr id="0" name=""/>
        <dsp:cNvSpPr/>
      </dsp:nvSpPr>
      <dsp:spPr>
        <a:xfrm>
          <a:off x="4618645" y="1035103"/>
          <a:ext cx="207839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C353B-76AF-4EE2-A7D0-351E47EE7CDA}">
      <dsp:nvSpPr>
        <dsp:cNvPr id="0" name=""/>
        <dsp:cNvSpPr/>
      </dsp:nvSpPr>
      <dsp:spPr>
        <a:xfrm>
          <a:off x="6752458" y="957516"/>
          <a:ext cx="106228" cy="19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87953-E984-4EC3-B4A2-3F3A23095810}">
      <dsp:nvSpPr>
        <dsp:cNvPr id="0" name=""/>
        <dsp:cNvSpPr/>
      </dsp:nvSpPr>
      <dsp:spPr>
        <a:xfrm>
          <a:off x="5186371" y="563670"/>
          <a:ext cx="942937" cy="942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591" tIns="36591" rIns="36591" bIns="36591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3</a:t>
          </a:r>
        </a:p>
      </dsp:txBody>
      <dsp:txXfrm>
        <a:off x="5324461" y="701760"/>
        <a:ext cx="666757" cy="666757"/>
      </dsp:txXfrm>
    </dsp:sp>
    <dsp:sp modelId="{5C0D59FB-EF44-463C-B90D-A42B835D5B10}">
      <dsp:nvSpPr>
        <dsp:cNvPr id="0" name=""/>
        <dsp:cNvSpPr/>
      </dsp:nvSpPr>
      <dsp:spPr>
        <a:xfrm>
          <a:off x="4618645" y="1672386"/>
          <a:ext cx="20783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46" tIns="165100" rIns="16394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baseline="0"/>
            <a:t>Pas moyen d’y échapper</a:t>
          </a:r>
          <a:endParaRPr lang="en-US" sz="1100" kern="1200"/>
        </a:p>
      </dsp:txBody>
      <dsp:txXfrm>
        <a:off x="4618645" y="2065506"/>
        <a:ext cx="2078390" cy="1572480"/>
      </dsp:txXfrm>
    </dsp:sp>
    <dsp:sp modelId="{D424CFCE-209F-4F78-83A9-E2C87388E29A}">
      <dsp:nvSpPr>
        <dsp:cNvPr id="0" name=""/>
        <dsp:cNvSpPr/>
      </dsp:nvSpPr>
      <dsp:spPr>
        <a:xfrm>
          <a:off x="6927967" y="1035103"/>
          <a:ext cx="103919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84C46-D10B-4F49-B3D3-6C7691825DDA}">
      <dsp:nvSpPr>
        <dsp:cNvPr id="0" name=""/>
        <dsp:cNvSpPr/>
      </dsp:nvSpPr>
      <dsp:spPr>
        <a:xfrm>
          <a:off x="7495693" y="563670"/>
          <a:ext cx="942937" cy="942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591" tIns="36591" rIns="36591" bIns="36591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4</a:t>
          </a:r>
        </a:p>
      </dsp:txBody>
      <dsp:txXfrm>
        <a:off x="7633783" y="701760"/>
        <a:ext cx="666757" cy="666757"/>
      </dsp:txXfrm>
    </dsp:sp>
    <dsp:sp modelId="{F02F9C86-C91F-4D75-91C8-8B50FE219802}">
      <dsp:nvSpPr>
        <dsp:cNvPr id="0" name=""/>
        <dsp:cNvSpPr/>
      </dsp:nvSpPr>
      <dsp:spPr>
        <a:xfrm>
          <a:off x="6927967" y="1672386"/>
          <a:ext cx="20783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46" tIns="165100" rIns="16394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baseline="0"/>
            <a:t>Lier l’utile a l’agréable</a:t>
          </a:r>
          <a:endParaRPr lang="en-US" sz="1100" kern="1200"/>
        </a:p>
      </dsp:txBody>
      <dsp:txXfrm>
        <a:off x="6927967" y="2065506"/>
        <a:ext cx="2078390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36C8D-7CD3-48F3-8C51-1D7E31171C8A}" type="datetimeFigureOut">
              <a:rPr lang="fr-CH" smtClean="0"/>
              <a:t>19.03.2017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4B93B-0D3E-42D7-B3C3-4A87C13EA69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150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4B93B-0D3E-42D7-B3C3-4A87C13EA696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452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 - aspect culturel</a:t>
            </a:r>
          </a:p>
          <a:p>
            <a:r>
              <a:rPr lang="fr-CH" dirty="0"/>
              <a:t> - aspect historique</a:t>
            </a:r>
          </a:p>
          <a:p>
            <a:r>
              <a:rPr lang="fr-CH" dirty="0"/>
              <a:t> - aspect économique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4B93B-0D3E-42D7-B3C3-4A87C13EA696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1657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Dans quelle mesure les super-héros se sont inspirés des valeurs américaines ? </a:t>
            </a:r>
          </a:p>
          <a:p>
            <a:endParaRPr lang="fr-CH" dirty="0"/>
          </a:p>
          <a:p>
            <a:r>
              <a:rPr lang="fr-CH" dirty="0"/>
              <a:t>Effectivement les valeurs des </a:t>
            </a:r>
            <a:r>
              <a:rPr lang="fr-CH" dirty="0" err="1"/>
              <a:t>super-heros</a:t>
            </a:r>
            <a:r>
              <a:rPr lang="fr-CH" dirty="0"/>
              <a:t> = valeur américaines</a:t>
            </a:r>
          </a:p>
          <a:p>
            <a:r>
              <a:rPr lang="fr-CH" dirty="0"/>
              <a:t>Qui d’ailleurs ont évoluer de la </a:t>
            </a:r>
            <a:r>
              <a:rPr lang="fr-CH" dirty="0" err="1"/>
              <a:t>meme</a:t>
            </a:r>
            <a:r>
              <a:rPr lang="fr-CH" dirty="0"/>
              <a:t> </a:t>
            </a:r>
            <a:r>
              <a:rPr lang="fr-CH" dirty="0" err="1"/>
              <a:t>facon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4B93B-0D3E-42D7-B3C3-4A87C13EA696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880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Dans quelle mesure les conflits de la société américaine sont-ils représentés dans les super-héros ?</a:t>
            </a:r>
          </a:p>
          <a:p>
            <a:endParaRPr lang="fr-CH" dirty="0"/>
          </a:p>
          <a:p>
            <a:r>
              <a:rPr lang="fr-CH" dirty="0"/>
              <a:t>Il n’y a pas plus clair, c’est presque plus le cas </a:t>
            </a:r>
            <a:r>
              <a:rPr lang="fr-CH" dirty="0" err="1"/>
              <a:t>mtn</a:t>
            </a:r>
            <a:r>
              <a:rPr lang="fr-CH" dirty="0"/>
              <a:t> mais avant les SH étaient directement impliqué dans les conflit américain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4B93B-0D3E-42D7-B3C3-4A87C13EA696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8353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Dans quelle mesure l’industrie du super-héros suis-t-elle le modèle de l’économie américaine ?</a:t>
            </a:r>
          </a:p>
          <a:p>
            <a:endParaRPr lang="fr-CH" dirty="0"/>
          </a:p>
          <a:p>
            <a:r>
              <a:rPr lang="fr-CH" dirty="0"/>
              <a:t>L’idée qu’on ce fait </a:t>
            </a:r>
            <a:r>
              <a:rPr lang="fr-CH" dirty="0" err="1"/>
              <a:t>economie</a:t>
            </a:r>
            <a:r>
              <a:rPr lang="fr-CH" dirty="0"/>
              <a:t> </a:t>
            </a:r>
            <a:r>
              <a:rPr lang="fr-CH" dirty="0" err="1"/>
              <a:t>americaine</a:t>
            </a:r>
            <a:r>
              <a:rPr lang="fr-CH" dirty="0"/>
              <a:t> = faire le plus d’argent possible / </a:t>
            </a:r>
            <a:r>
              <a:rPr lang="fr-CH" dirty="0" err="1"/>
              <a:t>retabilisé</a:t>
            </a:r>
            <a:r>
              <a:rPr lang="fr-CH" dirty="0"/>
              <a:t> un maximum</a:t>
            </a:r>
          </a:p>
          <a:p>
            <a:r>
              <a:rPr lang="fr-CH" dirty="0"/>
              <a:t>La aussi l’industrie des sh suis donc le model, comme on peut voir avec ce graphique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4B93B-0D3E-42D7-B3C3-4A87C13EA696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279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4B93B-0D3E-42D7-B3C3-4A87C13EA696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1185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CBCB-2408-46B4-B1CC-2EFAC0089591}" type="datetime1">
              <a:rPr lang="fr-CH" smtClean="0"/>
              <a:t>19.03.2017</a:t>
            </a:fld>
            <a:endParaRPr lang="fr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976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4EA69-09DD-44A8-9DD0-ADD7063C2FEE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71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C5DE-68C8-4E72-8080-EB292B7B5E1E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273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6EA6-40B0-4562-88A3-3F9064D56CD3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635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C7ED8-23CD-4F92-9594-D8B22A015D5A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990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7F5-1598-4E54-9AFD-ED0D17F4354C}" type="datetime1">
              <a:rPr lang="fr-CH" smtClean="0"/>
              <a:t>19.03.2017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920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E1FE1-22D1-4D48-A681-47CDCE15B9FC}" type="datetime1">
              <a:rPr lang="fr-CH" smtClean="0"/>
              <a:t>19.03.2017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292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552A-8E11-4122-B0EE-E7D59E78CAB4}" type="datetime1">
              <a:rPr lang="fr-CH" smtClean="0"/>
              <a:t>19.03.2017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320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F463-0B0F-4330-8CD3-9B91CD66BC07}" type="datetime1">
              <a:rPr lang="fr-CH" smtClean="0"/>
              <a:t>19.03.2017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973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DC74E-7219-42A4-8396-DF6D4D2172F9}" type="datetime1">
              <a:rPr lang="fr-CH" smtClean="0"/>
              <a:t>19.03.2017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885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C87-0A25-4AB1-9F2F-3FF66AA4B2A8}" type="datetime1">
              <a:rPr lang="fr-CH" smtClean="0"/>
              <a:t>19.03.2017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765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FDF34F-87E5-44BE-93E2-B558FDA4E3A6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19C6873D-0F42-44C6-8839-7256B7115AF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545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Tip – Super-Héros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H" dirty="0"/>
              <a:t>Sven </a:t>
            </a:r>
            <a:r>
              <a:rPr lang="fr-CH" dirty="0" err="1"/>
              <a:t>Wikberg</a:t>
            </a:r>
            <a:endParaRPr lang="fr-CH" dirty="0"/>
          </a:p>
          <a:p>
            <a:r>
              <a:rPr lang="fr-CH" dirty="0"/>
              <a:t>19.03.2017</a:t>
            </a:r>
          </a:p>
        </p:txBody>
      </p:sp>
    </p:spTree>
    <p:extLst>
      <p:ext uri="{BB962C8B-B14F-4D97-AF65-F5344CB8AC3E}">
        <p14:creationId xmlns:p14="http://schemas.microsoft.com/office/powerpoint/2010/main" val="53874355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source : 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/>
              <a:t>Replay</a:t>
            </a:r>
            <a:r>
              <a:rPr lang="fr-CH" dirty="0"/>
              <a:t> du JT de France 2 du 08/07/2012</a:t>
            </a:r>
          </a:p>
          <a:p>
            <a:r>
              <a:rPr lang="fr-CH" dirty="0"/>
              <a:t>Présentateur : Laurent </a:t>
            </a:r>
            <a:r>
              <a:rPr lang="fr-CH" dirty="0" err="1"/>
              <a:t>Delahousse</a:t>
            </a:r>
            <a:r>
              <a:rPr lang="fr-CH" dirty="0"/>
              <a:t>/Stephan </a:t>
            </a:r>
            <a:r>
              <a:rPr lang="fr-CH" dirty="0" err="1"/>
              <a:t>Breitner</a:t>
            </a:r>
            <a:endParaRPr lang="fr-CH" dirty="0"/>
          </a:p>
          <a:p>
            <a:r>
              <a:rPr lang="fr-CH" dirty="0"/>
              <a:t>Reportage : M-H. Bonnot, A. </a:t>
            </a:r>
            <a:r>
              <a:rPr lang="fr-CH" dirty="0" err="1"/>
              <a:t>Flieller</a:t>
            </a:r>
            <a:r>
              <a:rPr lang="fr-CH" dirty="0"/>
              <a:t>, N. Duboz, N. Gallet, C. </a:t>
            </a:r>
            <a:r>
              <a:rPr lang="fr-CH" dirty="0" err="1"/>
              <a:t>De.Chassey</a:t>
            </a:r>
            <a:endParaRPr lang="fr-CH" dirty="0"/>
          </a:p>
          <a:p>
            <a:r>
              <a:rPr lang="fr-CH" dirty="0"/>
              <a:t>C’est une vidéo sur les derniers succès des super-héros au cinéma.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84C-FECA-4E80-A625-9635EEBE3751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023318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s super Héros JT france2 0807201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870" y="478174"/>
            <a:ext cx="10484437" cy="5897362"/>
          </a:xfr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29A8-2F65-4539-9F7B-9BD28EBAC505}" type="datetime1">
              <a:rPr lang="fr-CH" smtClean="0"/>
              <a:t>19.03.2017</a:t>
            </a:fld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1186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Les points importants de la vidéo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«Tout le monde à le sien»</a:t>
            </a:r>
          </a:p>
          <a:p>
            <a:r>
              <a:rPr lang="fr-CH" dirty="0"/>
              <a:t>«Eux aussi sont des humains avec leurs problèmes»</a:t>
            </a:r>
          </a:p>
          <a:p>
            <a:r>
              <a:rPr lang="fr-CH" dirty="0"/>
              <a:t>«Ils s’adaptent à toutes les époques»</a:t>
            </a:r>
          </a:p>
          <a:p>
            <a:r>
              <a:rPr lang="fr-CH" dirty="0"/>
              <a:t>«Le </a:t>
            </a:r>
            <a:r>
              <a:rPr lang="fr-CH" dirty="0" err="1"/>
              <a:t>super-héro</a:t>
            </a:r>
            <a:r>
              <a:rPr lang="fr-CH" dirty="0"/>
              <a:t> est super rentable»</a:t>
            </a:r>
          </a:p>
          <a:p>
            <a:pPr lvl="2"/>
            <a:r>
              <a:rPr lang="fr-CH" dirty="0"/>
              <a:t>1944 – 1998 = 6 films</a:t>
            </a:r>
          </a:p>
          <a:p>
            <a:pPr lvl="2"/>
            <a:r>
              <a:rPr lang="fr-CH" dirty="0"/>
              <a:t>2000 – 2012 = 26 films</a:t>
            </a:r>
          </a:p>
          <a:p>
            <a:endParaRPr lang="fr-CH" dirty="0"/>
          </a:p>
          <a:p>
            <a:pPr marL="548640" lvl="2" indent="0">
              <a:buNone/>
            </a:pP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E059-18E2-4F8C-8CE0-255E87903B90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360228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 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2E88B-8837-451C-B5F1-6EEDF190F474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827279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</a:t>
            </a:r>
          </a:p>
          <a:p>
            <a:pPr lvl="1"/>
            <a:r>
              <a:rPr lang="fr-CH" dirty="0"/>
              <a:t>Le sujet</a:t>
            </a:r>
          </a:p>
          <a:p>
            <a:pPr lvl="1"/>
            <a:r>
              <a:rPr lang="fr-CH" dirty="0"/>
              <a:t>Motivations</a:t>
            </a:r>
          </a:p>
          <a:p>
            <a:pPr lvl="1"/>
            <a:r>
              <a:rPr lang="fr-CH" dirty="0"/>
              <a:t>Problématique</a:t>
            </a:r>
          </a:p>
          <a:p>
            <a:pPr lvl="1"/>
            <a:r>
              <a:rPr lang="fr-CH" dirty="0"/>
              <a:t>Questions secondaires</a:t>
            </a:r>
          </a:p>
          <a:p>
            <a:r>
              <a:rPr lang="fr-CH" dirty="0"/>
              <a:t>Synthèse</a:t>
            </a:r>
          </a:p>
          <a:p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1D45-9E12-46B0-8E1A-EC75549580AB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10526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fr-CH" sz="3600">
                <a:solidFill>
                  <a:srgbClr val="FFFFFF"/>
                </a:solidFill>
              </a:rPr>
              <a:t>Les Super-Héros</a:t>
            </a:r>
          </a:p>
        </p:txBody>
      </p:sp>
      <p:graphicFrame>
        <p:nvGraphicFramePr>
          <p:cNvPr id="5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244518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4692-A53B-43C9-8F41-25372C12FC6B}" type="datetime1">
              <a:rPr lang="fr-CH" smtClean="0"/>
              <a:t>19.03.2017</a:t>
            </a:fld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57144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>
            <a:normAutofit/>
          </a:bodyPr>
          <a:lstStyle/>
          <a:p>
            <a:r>
              <a:rPr lang="fr-CH"/>
              <a:t>Motivations</a:t>
            </a:r>
            <a:endParaRPr lang="fr-CH" dirty="0"/>
          </a:p>
        </p:txBody>
      </p:sp>
      <p:graphicFrame>
        <p:nvGraphicFramePr>
          <p:cNvPr id="14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031414"/>
              </p:ext>
            </p:extLst>
          </p:nvPr>
        </p:nvGraphicFramePr>
        <p:xfrm>
          <a:off x="1262063" y="2013055"/>
          <a:ext cx="9237290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9748-57B2-4693-9B05-B09AD26F3057}" type="datetime1">
              <a:rPr lang="fr-CH" smtClean="0"/>
              <a:t>19.03.2017</a:t>
            </a:fld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0427327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La problématique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3200" dirty="0"/>
              <a:t>Les Super-Héros et leur industrie sont-ils un reflet de la société américaine ?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21A6-232D-4089-8055-CB1FCC108121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282276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Les sous-questions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Dans quelle mesure les super-héros se sont inspirés des valeurs américaines ? </a:t>
            </a:r>
          </a:p>
          <a:p>
            <a:r>
              <a:rPr lang="fr-CH" dirty="0"/>
              <a:t>Dans quelle mesure les conflits de la société américaine sont-ils représentés dans les super-héros ?</a:t>
            </a:r>
          </a:p>
          <a:p>
            <a:r>
              <a:rPr lang="fr-CH" dirty="0"/>
              <a:t>Dans quelle mesure l’industrie du super-héros suis-t-elle le modèle de l’économie américaine ?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6A2E-A6BC-4B9D-8279-BCC2189A1700}" type="datetime1">
              <a:rPr lang="fr-CH" smtClean="0"/>
              <a:t>19.03.2017</a:t>
            </a:fld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65988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Synthèse / Réponses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Aspect culturelle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257" y="525193"/>
            <a:ext cx="2619949" cy="397904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65" y="3323514"/>
            <a:ext cx="4249236" cy="3221195"/>
          </a:xfrm>
          <a:prstGeom prst="rect">
            <a:avLst/>
          </a:prstGeom>
        </p:spPr>
      </p:pic>
      <p:pic>
        <p:nvPicPr>
          <p:cNvPr id="8" name="Image 7" descr="C:\Users\Sven\Desktop\superman-clark-kent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1" y="2692865"/>
            <a:ext cx="2619663" cy="25789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21F1-7D98-46BC-9E36-BBA2D991E42C}" type="datetime1">
              <a:rPr lang="fr-CH" smtClean="0"/>
              <a:t>19.03.2017</a:t>
            </a:fld>
            <a:endParaRPr lang="fr-CH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922506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fr-CH"/>
              <a:t>Synthèse / Réponses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fr-CH" dirty="0"/>
              <a:t>Aspect historique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899737"/>
            <a:ext cx="2645663" cy="351211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615" y="1871355"/>
            <a:ext cx="3581239" cy="4540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F908-4D8A-415A-B76F-2128544CBD3C}" type="datetime1">
              <a:rPr lang="fr-CH" smtClean="0"/>
              <a:t>19.03.2017</a:t>
            </a:fld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47557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Synthèse / Réponses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31815" y="1792936"/>
            <a:ext cx="3524075" cy="481347"/>
          </a:xfrm>
        </p:spPr>
        <p:txBody>
          <a:bodyPr/>
          <a:lstStyle/>
          <a:p>
            <a:r>
              <a:rPr lang="fr-CH" dirty="0"/>
              <a:t>Aspect économique :</a:t>
            </a:r>
          </a:p>
        </p:txBody>
      </p:sp>
      <p:graphicFrame>
        <p:nvGraphicFramePr>
          <p:cNvPr id="10" name="Graphique 9"/>
          <p:cNvGraphicFramePr/>
          <p:nvPr>
            <p:extLst>
              <p:ext uri="{D42A27DB-BD31-4B8C-83A1-F6EECF244321}">
                <p14:modId xmlns:p14="http://schemas.microsoft.com/office/powerpoint/2010/main" val="3747432041"/>
              </p:ext>
            </p:extLst>
          </p:nvPr>
        </p:nvGraphicFramePr>
        <p:xfrm>
          <a:off x="2957352" y="2033609"/>
          <a:ext cx="8128000" cy="4785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5B40-3B7D-46E5-A73C-2833628E087D}" type="datetime1">
              <a:rPr lang="fr-CH" smtClean="0"/>
              <a:t>19.03.2017</a:t>
            </a:fld>
            <a:endParaRPr lang="fr-CH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9C6873D-0F42-44C6-8839-7256B7115AF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01347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TM03457515[[fn=Vue]]</Template>
  <TotalTime>155</TotalTime>
  <Words>387</Words>
  <Application>Microsoft Office PowerPoint</Application>
  <PresentationFormat>Grand écran</PresentationFormat>
  <Paragraphs>94</Paragraphs>
  <Slides>13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Schoolbook</vt:lpstr>
      <vt:lpstr>Wingdings 2</vt:lpstr>
      <vt:lpstr>View</vt:lpstr>
      <vt:lpstr>Tip – Super-Héros</vt:lpstr>
      <vt:lpstr>Sommaire</vt:lpstr>
      <vt:lpstr>Les Super-Héros</vt:lpstr>
      <vt:lpstr>Motivations</vt:lpstr>
      <vt:lpstr>La problématique</vt:lpstr>
      <vt:lpstr>Les sous-questions</vt:lpstr>
      <vt:lpstr>Synthèse / Réponses</vt:lpstr>
      <vt:lpstr>Synthèse / Réponses</vt:lpstr>
      <vt:lpstr>Synthèse / Réponses</vt:lpstr>
      <vt:lpstr>La source : </vt:lpstr>
      <vt:lpstr>Présentation PowerPoint</vt:lpstr>
      <vt:lpstr>Les points importants de la vidéo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 – Super-Héros</dc:title>
  <dc:creator>SVEN.WKBRG</dc:creator>
  <cp:lastModifiedBy>SVEN.WKBRG</cp:lastModifiedBy>
  <cp:revision>17</cp:revision>
  <dcterms:created xsi:type="dcterms:W3CDTF">2017-03-19T13:09:37Z</dcterms:created>
  <dcterms:modified xsi:type="dcterms:W3CDTF">2017-03-19T15:45:09Z</dcterms:modified>
</cp:coreProperties>
</file>